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2" r:id="rId5"/>
    <p:sldId id="263"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0702B46-EF3B-4EA5-B4AB-8A7F73D6C57C}"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E5BC75-79E2-4A09-B3E4-F70C0DD4C915}" type="slidenum">
              <a:rPr lang="en-GB" smtClean="0"/>
              <a:t>‹#›</a:t>
            </a:fld>
            <a:endParaRPr lang="en-GB"/>
          </a:p>
        </p:txBody>
      </p:sp>
    </p:spTree>
    <p:extLst>
      <p:ext uri="{BB962C8B-B14F-4D97-AF65-F5344CB8AC3E}">
        <p14:creationId xmlns:p14="http://schemas.microsoft.com/office/powerpoint/2010/main" val="417787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702B46-EF3B-4EA5-B4AB-8A7F73D6C57C}"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E5BC75-79E2-4A09-B3E4-F70C0DD4C915}" type="slidenum">
              <a:rPr lang="en-GB" smtClean="0"/>
              <a:t>‹#›</a:t>
            </a:fld>
            <a:endParaRPr lang="en-GB"/>
          </a:p>
        </p:txBody>
      </p:sp>
    </p:spTree>
    <p:extLst>
      <p:ext uri="{BB962C8B-B14F-4D97-AF65-F5344CB8AC3E}">
        <p14:creationId xmlns:p14="http://schemas.microsoft.com/office/powerpoint/2010/main" val="225857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702B46-EF3B-4EA5-B4AB-8A7F73D6C57C}"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E5BC75-79E2-4A09-B3E4-F70C0DD4C915}" type="slidenum">
              <a:rPr lang="en-GB" smtClean="0"/>
              <a:t>‹#›</a:t>
            </a:fld>
            <a:endParaRPr lang="en-GB"/>
          </a:p>
        </p:txBody>
      </p:sp>
    </p:spTree>
    <p:extLst>
      <p:ext uri="{BB962C8B-B14F-4D97-AF65-F5344CB8AC3E}">
        <p14:creationId xmlns:p14="http://schemas.microsoft.com/office/powerpoint/2010/main" val="31627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702B46-EF3B-4EA5-B4AB-8A7F73D6C57C}"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E5BC75-79E2-4A09-B3E4-F70C0DD4C915}" type="slidenum">
              <a:rPr lang="en-GB" smtClean="0"/>
              <a:t>‹#›</a:t>
            </a:fld>
            <a:endParaRPr lang="en-GB"/>
          </a:p>
        </p:txBody>
      </p:sp>
    </p:spTree>
    <p:extLst>
      <p:ext uri="{BB962C8B-B14F-4D97-AF65-F5344CB8AC3E}">
        <p14:creationId xmlns:p14="http://schemas.microsoft.com/office/powerpoint/2010/main" val="185405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702B46-EF3B-4EA5-B4AB-8A7F73D6C57C}"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E5BC75-79E2-4A09-B3E4-F70C0DD4C915}" type="slidenum">
              <a:rPr lang="en-GB" smtClean="0"/>
              <a:t>‹#›</a:t>
            </a:fld>
            <a:endParaRPr lang="en-GB"/>
          </a:p>
        </p:txBody>
      </p:sp>
    </p:spTree>
    <p:extLst>
      <p:ext uri="{BB962C8B-B14F-4D97-AF65-F5344CB8AC3E}">
        <p14:creationId xmlns:p14="http://schemas.microsoft.com/office/powerpoint/2010/main" val="69459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0702B46-EF3B-4EA5-B4AB-8A7F73D6C57C}"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E5BC75-79E2-4A09-B3E4-F70C0DD4C915}" type="slidenum">
              <a:rPr lang="en-GB" smtClean="0"/>
              <a:t>‹#›</a:t>
            </a:fld>
            <a:endParaRPr lang="en-GB"/>
          </a:p>
        </p:txBody>
      </p:sp>
    </p:spTree>
    <p:extLst>
      <p:ext uri="{BB962C8B-B14F-4D97-AF65-F5344CB8AC3E}">
        <p14:creationId xmlns:p14="http://schemas.microsoft.com/office/powerpoint/2010/main" val="8529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0702B46-EF3B-4EA5-B4AB-8A7F73D6C57C}" type="datetimeFigureOut">
              <a:rPr lang="en-GB" smtClean="0"/>
              <a:t>27/01/2020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E5BC75-79E2-4A09-B3E4-F70C0DD4C915}" type="slidenum">
              <a:rPr lang="en-GB" smtClean="0"/>
              <a:t>‹#›</a:t>
            </a:fld>
            <a:endParaRPr lang="en-GB"/>
          </a:p>
        </p:txBody>
      </p:sp>
    </p:spTree>
    <p:extLst>
      <p:ext uri="{BB962C8B-B14F-4D97-AF65-F5344CB8AC3E}">
        <p14:creationId xmlns:p14="http://schemas.microsoft.com/office/powerpoint/2010/main" val="14051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0702B46-EF3B-4EA5-B4AB-8A7F73D6C57C}" type="datetimeFigureOut">
              <a:rPr lang="en-GB" smtClean="0"/>
              <a:t>27/01/2020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E5BC75-79E2-4A09-B3E4-F70C0DD4C915}" type="slidenum">
              <a:rPr lang="en-GB" smtClean="0"/>
              <a:t>‹#›</a:t>
            </a:fld>
            <a:endParaRPr lang="en-GB"/>
          </a:p>
        </p:txBody>
      </p:sp>
    </p:spTree>
    <p:extLst>
      <p:ext uri="{BB962C8B-B14F-4D97-AF65-F5344CB8AC3E}">
        <p14:creationId xmlns:p14="http://schemas.microsoft.com/office/powerpoint/2010/main" val="2740433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02B46-EF3B-4EA5-B4AB-8A7F73D6C57C}" type="datetimeFigureOut">
              <a:rPr lang="en-GB" smtClean="0"/>
              <a:t>27/01/2020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E5BC75-79E2-4A09-B3E4-F70C0DD4C915}" type="slidenum">
              <a:rPr lang="en-GB" smtClean="0"/>
              <a:t>‹#›</a:t>
            </a:fld>
            <a:endParaRPr lang="en-GB"/>
          </a:p>
        </p:txBody>
      </p:sp>
    </p:spTree>
    <p:extLst>
      <p:ext uri="{BB962C8B-B14F-4D97-AF65-F5344CB8AC3E}">
        <p14:creationId xmlns:p14="http://schemas.microsoft.com/office/powerpoint/2010/main" val="110018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702B46-EF3B-4EA5-B4AB-8A7F73D6C57C}"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E5BC75-79E2-4A09-B3E4-F70C0DD4C915}" type="slidenum">
              <a:rPr lang="en-GB" smtClean="0"/>
              <a:t>‹#›</a:t>
            </a:fld>
            <a:endParaRPr lang="en-GB"/>
          </a:p>
        </p:txBody>
      </p:sp>
    </p:spTree>
    <p:extLst>
      <p:ext uri="{BB962C8B-B14F-4D97-AF65-F5344CB8AC3E}">
        <p14:creationId xmlns:p14="http://schemas.microsoft.com/office/powerpoint/2010/main" val="492272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702B46-EF3B-4EA5-B4AB-8A7F73D6C57C}"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E5BC75-79E2-4A09-B3E4-F70C0DD4C915}" type="slidenum">
              <a:rPr lang="en-GB" smtClean="0"/>
              <a:t>‹#›</a:t>
            </a:fld>
            <a:endParaRPr lang="en-GB"/>
          </a:p>
        </p:txBody>
      </p:sp>
    </p:spTree>
    <p:extLst>
      <p:ext uri="{BB962C8B-B14F-4D97-AF65-F5344CB8AC3E}">
        <p14:creationId xmlns:p14="http://schemas.microsoft.com/office/powerpoint/2010/main" val="1328992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02B46-EF3B-4EA5-B4AB-8A7F73D6C57C}" type="datetimeFigureOut">
              <a:rPr lang="en-GB" smtClean="0"/>
              <a:t>27/01/2020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5BC75-79E2-4A09-B3E4-F70C0DD4C915}" type="slidenum">
              <a:rPr lang="en-GB" smtClean="0"/>
              <a:t>‹#›</a:t>
            </a:fld>
            <a:endParaRPr lang="en-GB"/>
          </a:p>
        </p:txBody>
      </p:sp>
    </p:spTree>
    <p:extLst>
      <p:ext uri="{BB962C8B-B14F-4D97-AF65-F5344CB8AC3E}">
        <p14:creationId xmlns:p14="http://schemas.microsoft.com/office/powerpoint/2010/main" val="394519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is Archaeology?</a:t>
            </a:r>
          </a:p>
        </p:txBody>
      </p:sp>
      <p:pic>
        <p:nvPicPr>
          <p:cNvPr id="4" name="Picture 3" descr="newcastle_master_col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47850" y="5373688"/>
            <a:ext cx="316865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16951" y="4797426"/>
            <a:ext cx="1535113" cy="176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465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a:t>Learning about the past from things people leave behind.</a:t>
            </a:r>
          </a:p>
        </p:txBody>
      </p:sp>
      <p:pic>
        <p:nvPicPr>
          <p:cNvPr id="2" name="Content Placeholder 1"/>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727614" y="1929320"/>
            <a:ext cx="7192294" cy="4351338"/>
          </a:xfrm>
          <a:prstGeom prst="rect">
            <a:avLst/>
          </a:prstGeom>
        </p:spPr>
      </p:pic>
      <p:pic>
        <p:nvPicPr>
          <p:cNvPr id="1026" name="Picture 2" descr="Image result for archaeologist trowe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20737" y="1929320"/>
            <a:ext cx="2299197" cy="18772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9908" y="5449661"/>
            <a:ext cx="3685880" cy="830997"/>
          </a:xfrm>
          <a:prstGeom prst="rect">
            <a:avLst/>
          </a:prstGeom>
          <a:noFill/>
        </p:spPr>
        <p:txBody>
          <a:bodyPr wrap="square" rtlCol="0">
            <a:spAutoFit/>
          </a:bodyPr>
          <a:lstStyle/>
          <a:p>
            <a:r>
              <a:rPr lang="en-GB" sz="2400" dirty="0"/>
              <a:t>A model of an excavation in progress</a:t>
            </a:r>
          </a:p>
        </p:txBody>
      </p:sp>
      <p:sp>
        <p:nvSpPr>
          <p:cNvPr id="5" name="TextBox 4"/>
          <p:cNvSpPr txBox="1"/>
          <p:nvPr/>
        </p:nvSpPr>
        <p:spPr>
          <a:xfrm>
            <a:off x="8069344" y="4025245"/>
            <a:ext cx="3723588" cy="830997"/>
          </a:xfrm>
          <a:prstGeom prst="rect">
            <a:avLst/>
          </a:prstGeom>
          <a:noFill/>
        </p:spPr>
        <p:txBody>
          <a:bodyPr wrap="square" rtlCol="0">
            <a:spAutoFit/>
          </a:bodyPr>
          <a:lstStyle/>
          <a:p>
            <a:r>
              <a:rPr lang="en-GB" sz="2400" dirty="0"/>
              <a:t>One of the key tools for an archaeologist is a trowel</a:t>
            </a:r>
          </a:p>
        </p:txBody>
      </p:sp>
    </p:spTree>
    <p:extLst>
      <p:ext uri="{BB962C8B-B14F-4D97-AF65-F5344CB8AC3E}">
        <p14:creationId xmlns:p14="http://schemas.microsoft.com/office/powerpoint/2010/main" val="3287798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262" y="113506"/>
            <a:ext cx="10515600" cy="1325563"/>
          </a:xfrm>
        </p:spPr>
        <p:txBody>
          <a:bodyPr/>
          <a:lstStyle/>
          <a:p>
            <a:r>
              <a:rPr lang="en-GB" dirty="0"/>
              <a:t>Stratigraphy</a:t>
            </a:r>
          </a:p>
        </p:txBody>
      </p:sp>
      <p:sp>
        <p:nvSpPr>
          <p:cNvPr id="4" name="TextBox 3"/>
          <p:cNvSpPr txBox="1"/>
          <p:nvPr/>
        </p:nvSpPr>
        <p:spPr>
          <a:xfrm>
            <a:off x="8703425" y="751350"/>
            <a:ext cx="3327662" cy="5632311"/>
          </a:xfrm>
          <a:prstGeom prst="rect">
            <a:avLst/>
          </a:prstGeom>
          <a:noFill/>
        </p:spPr>
        <p:txBody>
          <a:bodyPr wrap="square" rtlCol="0">
            <a:spAutoFit/>
          </a:bodyPr>
          <a:lstStyle/>
          <a:p>
            <a:r>
              <a:rPr lang="en-GB" sz="2400" dirty="0"/>
              <a:t>Stratigraphy is important to archaeologists. </a:t>
            </a:r>
          </a:p>
          <a:p>
            <a:endParaRPr lang="en-GB" sz="2400" dirty="0"/>
          </a:p>
          <a:p>
            <a:r>
              <a:rPr lang="en-GB" sz="2400" dirty="0"/>
              <a:t>It is the build up of layers of material under the ground. </a:t>
            </a:r>
          </a:p>
          <a:p>
            <a:endParaRPr lang="en-GB" sz="2400" dirty="0"/>
          </a:p>
          <a:p>
            <a:r>
              <a:rPr lang="en-GB" sz="2400" dirty="0"/>
              <a:t>The layers of stratigraphy build up on top of each other over time. </a:t>
            </a:r>
          </a:p>
          <a:p>
            <a:endParaRPr lang="en-GB" sz="2400" dirty="0"/>
          </a:p>
          <a:p>
            <a:r>
              <a:rPr lang="en-GB" sz="2400" dirty="0"/>
              <a:t>The further down the layers are, the older the things that are found within them are. </a:t>
            </a:r>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1296785"/>
            <a:ext cx="8641600" cy="4860899"/>
          </a:xfrm>
          <a:prstGeom prst="rect">
            <a:avLst/>
          </a:prstGeom>
        </p:spPr>
      </p:pic>
    </p:spTree>
    <p:extLst>
      <p:ext uri="{BB962C8B-B14F-4D97-AF65-F5344CB8AC3E}">
        <p14:creationId xmlns:p14="http://schemas.microsoft.com/office/powerpoint/2010/main" val="277342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Mini Excavation</a:t>
            </a:r>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760100" y="365125"/>
            <a:ext cx="3991320" cy="2984468"/>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682433" y="2376804"/>
            <a:ext cx="5748390" cy="350423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8974" y="3744228"/>
            <a:ext cx="4056841" cy="3033460"/>
          </a:xfrm>
          <a:prstGeom prst="rect">
            <a:avLst/>
          </a:prstGeom>
        </p:spPr>
      </p:pic>
    </p:spTree>
    <p:extLst>
      <p:ext uri="{BB962C8B-B14F-4D97-AF65-F5344CB8AC3E}">
        <p14:creationId xmlns:p14="http://schemas.microsoft.com/office/powerpoint/2010/main" val="512944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rchaeology finds bags and tray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18094" y="2426622"/>
            <a:ext cx="3224981" cy="31475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rchaeology finds bags and tray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27195" y="2762457"/>
            <a:ext cx="4762500" cy="28751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7094" y="5637633"/>
            <a:ext cx="1885361" cy="461665"/>
          </a:xfrm>
          <a:prstGeom prst="rect">
            <a:avLst/>
          </a:prstGeom>
          <a:noFill/>
        </p:spPr>
        <p:txBody>
          <a:bodyPr wrap="square" rtlCol="0">
            <a:spAutoFit/>
          </a:bodyPr>
          <a:lstStyle/>
          <a:p>
            <a:r>
              <a:rPr lang="en-GB" sz="2400" dirty="0"/>
              <a:t>Finds Bags</a:t>
            </a:r>
          </a:p>
        </p:txBody>
      </p:sp>
      <p:sp>
        <p:nvSpPr>
          <p:cNvPr id="5" name="Title 1"/>
          <p:cNvSpPr txBox="1">
            <a:spLocks/>
          </p:cNvSpPr>
          <p:nvPr/>
        </p:nvSpPr>
        <p:spPr>
          <a:xfrm>
            <a:off x="5227195" y="374553"/>
            <a:ext cx="1575062" cy="8517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Finds</a:t>
            </a:r>
          </a:p>
        </p:txBody>
      </p:sp>
      <p:sp>
        <p:nvSpPr>
          <p:cNvPr id="6" name="TextBox 5"/>
          <p:cNvSpPr txBox="1"/>
          <p:nvPr/>
        </p:nvSpPr>
        <p:spPr>
          <a:xfrm>
            <a:off x="7071673" y="5773837"/>
            <a:ext cx="1885361" cy="461665"/>
          </a:xfrm>
          <a:prstGeom prst="rect">
            <a:avLst/>
          </a:prstGeom>
          <a:noFill/>
        </p:spPr>
        <p:txBody>
          <a:bodyPr wrap="square" rtlCol="0">
            <a:spAutoFit/>
          </a:bodyPr>
          <a:lstStyle/>
          <a:p>
            <a:r>
              <a:rPr lang="en-GB" sz="2400" dirty="0"/>
              <a:t>Finds Tray</a:t>
            </a:r>
          </a:p>
        </p:txBody>
      </p:sp>
      <p:sp>
        <p:nvSpPr>
          <p:cNvPr id="3" name="TextBox 2"/>
          <p:cNvSpPr txBox="1"/>
          <p:nvPr/>
        </p:nvSpPr>
        <p:spPr>
          <a:xfrm>
            <a:off x="622169" y="1226293"/>
            <a:ext cx="10840825" cy="1200329"/>
          </a:xfrm>
          <a:prstGeom prst="rect">
            <a:avLst/>
          </a:prstGeom>
          <a:noFill/>
        </p:spPr>
        <p:txBody>
          <a:bodyPr wrap="square" rtlCol="0">
            <a:spAutoFit/>
          </a:bodyPr>
          <a:lstStyle/>
          <a:p>
            <a:r>
              <a:rPr lang="en-GB" sz="2400" dirty="0"/>
              <a:t>The find spots of all of the things that archaeologists find are carefully recorded. The finds themselves are placed in bags and trays to be looked at more carefully after the excavation is finished. </a:t>
            </a:r>
          </a:p>
        </p:txBody>
      </p:sp>
    </p:spTree>
    <p:extLst>
      <p:ext uri="{BB962C8B-B14F-4D97-AF65-F5344CB8AC3E}">
        <p14:creationId xmlns:p14="http://schemas.microsoft.com/office/powerpoint/2010/main" val="259553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Model of a </a:t>
            </a:r>
            <a:r>
              <a:rPr lang="en-GB"/>
              <a:t>Greek House</a:t>
            </a:r>
            <a:endParaRPr lang="en-GB" dirty="0"/>
          </a:p>
        </p:txBody>
      </p:sp>
      <p:pic>
        <p:nvPicPr>
          <p:cNvPr id="1026" name="Picture 2" descr="Image preview"/>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35248" y="1567652"/>
            <a:ext cx="6163591" cy="475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546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132</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What is Archaeology?</vt:lpstr>
      <vt:lpstr>Learning about the past from things people leave behind.</vt:lpstr>
      <vt:lpstr>Stratigraphy</vt:lpstr>
      <vt:lpstr>Mini Excavation</vt:lpstr>
      <vt:lpstr>PowerPoint Presentation</vt:lpstr>
      <vt:lpstr>Model of a Greek House</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Archaeology?</dc:title>
  <dc:creator>Sally Waite</dc:creator>
  <cp:lastModifiedBy>Thea Ravasi</cp:lastModifiedBy>
  <cp:revision>20</cp:revision>
  <dcterms:created xsi:type="dcterms:W3CDTF">2019-09-27T11:16:51Z</dcterms:created>
  <dcterms:modified xsi:type="dcterms:W3CDTF">2020-01-27T10:55:51Z</dcterms:modified>
</cp:coreProperties>
</file>